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9753600" cy="7315200"/>
  <p:notesSz cx="6858000" cy="9144000"/>
  <p:embeddedFontLst>
    <p:embeddedFont>
      <p:font typeface="Arimo" panose="020B0604020202020204" pitchFamily="3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Glacial Indifference" pitchFamily="2" charset="0"/>
      <p:regular r:id="rId19"/>
    </p:embeddedFont>
    <p:embeddedFont>
      <p:font typeface="Glacial Indifference Bold Italics" pitchFamily="2" charset="0"/>
      <p:regular r:id="rId20"/>
      <p:bold r:id="rId21"/>
      <p:italic r:id="rId22"/>
      <p:boldItalic r:id="rId23"/>
    </p:embeddedFont>
    <p:embeddedFont>
      <p:font typeface="Norwester" pitchFamily="2" charset="0"/>
      <p:regular r:id="rId24"/>
    </p:embeddedFont>
    <p:embeddedFont>
      <p:font typeface="Norwester" pitchFamily="2" charset="0"/>
      <p:regular r:id="rId24"/>
    </p:embeddedFont>
    <p:embeddedFont>
      <p:font typeface="Open Sans Bold" panose="020B0806030504020204" pitchFamily="34" charset="0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C9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4999A9-AB91-4099-B183-6680F736D1B0}" v="57" dt="2020-10-07T17:23:36.707"/>
    <p1510:client id="{1D28BC8B-267A-489B-A02D-708124C6E95B}" v="44" dt="2020-10-07T13:33:04.361"/>
    <p1510:client id="{4902CC2A-A225-4C4E-BBC1-8B2BDD1021FE}" v="50" dt="2020-10-07T03:17:22.597"/>
    <p1510:client id="{5BD3C069-A8F5-4A52-8E12-14F849086427}" v="12" dt="2020-11-02T19:10:51.167"/>
    <p1510:client id="{9604D128-1B02-43B7-A2BF-FE14CD2B7503}" v="192" dt="2020-10-07T13:30:27.721"/>
    <p1510:client id="{9AB45D73-6888-429A-B120-02AB1270ED5F}" v="4" dt="2020-10-08T15:34:09.043"/>
    <p1510:client id="{DD8F9428-4C9C-4F82-A516-7CC5A6D5E858}" v="9" dt="2020-11-10T18:06:32.7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>
      <p:cViewPr varScale="1">
        <p:scale>
          <a:sx n="112" d="100"/>
          <a:sy n="112" d="100"/>
        </p:scale>
        <p:origin x="1432" y="-4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rjanan Staniculas" userId="S::s_stanic@live.concordia.ca::c4cb7f17-fba9-4e4e-aeec-feca1770ef6c" providerId="AD" clId="Web-{9AB45D73-6888-429A-B120-02AB1270ED5F}"/>
    <pc:docChg chg="modSld">
      <pc:chgData name="Sharjanan Staniculas" userId="S::s_stanic@live.concordia.ca::c4cb7f17-fba9-4e4e-aeec-feca1770ef6c" providerId="AD" clId="Web-{9AB45D73-6888-429A-B120-02AB1270ED5F}" dt="2020-10-08T15:34:09.043" v="3" actId="1076"/>
      <pc:docMkLst>
        <pc:docMk/>
      </pc:docMkLst>
      <pc:sldChg chg="modSp">
        <pc:chgData name="Sharjanan Staniculas" userId="S::s_stanic@live.concordia.ca::c4cb7f17-fba9-4e4e-aeec-feca1770ef6c" providerId="AD" clId="Web-{9AB45D73-6888-429A-B120-02AB1270ED5F}" dt="2020-10-08T15:33:08.964" v="2" actId="1076"/>
        <pc:sldMkLst>
          <pc:docMk/>
          <pc:sldMk cId="0" sldId="256"/>
        </pc:sldMkLst>
        <pc:grpChg chg="mod">
          <ac:chgData name="Sharjanan Staniculas" userId="S::s_stanic@live.concordia.ca::c4cb7f17-fba9-4e4e-aeec-feca1770ef6c" providerId="AD" clId="Web-{9AB45D73-6888-429A-B120-02AB1270ED5F}" dt="2020-10-08T15:32:48.323" v="0" actId="1076"/>
          <ac:grpSpMkLst>
            <pc:docMk/>
            <pc:sldMk cId="0" sldId="256"/>
            <ac:grpSpMk id="4" creationId="{00000000-0000-0000-0000-000000000000}"/>
          </ac:grpSpMkLst>
        </pc:grpChg>
        <pc:picChg chg="mod">
          <ac:chgData name="Sharjanan Staniculas" userId="S::s_stanic@live.concordia.ca::c4cb7f17-fba9-4e4e-aeec-feca1770ef6c" providerId="AD" clId="Web-{9AB45D73-6888-429A-B120-02AB1270ED5F}" dt="2020-10-08T15:33:08.964" v="2" actId="1076"/>
          <ac:picMkLst>
            <pc:docMk/>
            <pc:sldMk cId="0" sldId="256"/>
            <ac:picMk id="3" creationId="{00000000-0000-0000-0000-000000000000}"/>
          </ac:picMkLst>
        </pc:picChg>
      </pc:sldChg>
      <pc:sldChg chg="modSp">
        <pc:chgData name="Sharjanan Staniculas" userId="S::s_stanic@live.concordia.ca::c4cb7f17-fba9-4e4e-aeec-feca1770ef6c" providerId="AD" clId="Web-{9AB45D73-6888-429A-B120-02AB1270ED5F}" dt="2020-10-08T15:34:09.043" v="3" actId="1076"/>
        <pc:sldMkLst>
          <pc:docMk/>
          <pc:sldMk cId="0" sldId="260"/>
        </pc:sldMkLst>
        <pc:picChg chg="mod">
          <ac:chgData name="Sharjanan Staniculas" userId="S::s_stanic@live.concordia.ca::c4cb7f17-fba9-4e4e-aeec-feca1770ef6c" providerId="AD" clId="Web-{9AB45D73-6888-429A-B120-02AB1270ED5F}" dt="2020-10-08T15:34:09.043" v="3" actId="1076"/>
          <ac:picMkLst>
            <pc:docMk/>
            <pc:sldMk cId="0" sldId="260"/>
            <ac:picMk id="3" creationId="{00000000-0000-0000-0000-000000000000}"/>
          </ac:picMkLst>
        </pc:picChg>
      </pc:sldChg>
    </pc:docChg>
  </pc:docChgLst>
  <pc:docChgLst>
    <pc:chgData name="Shivam Veerabudren" userId="S::s_eerabu@live.concordia.ca::4f9fa2db-03e6-44ab-a85f-9a76996b1ed5" providerId="AD" clId="Web-{9604D128-1B02-43B7-A2BF-FE14CD2B7503}"/>
    <pc:docChg chg="modSld">
      <pc:chgData name="Shivam Veerabudren" userId="S::s_eerabu@live.concordia.ca::4f9fa2db-03e6-44ab-a85f-9a76996b1ed5" providerId="AD" clId="Web-{9604D128-1B02-43B7-A2BF-FE14CD2B7503}" dt="2020-10-07T13:30:27.721" v="186" actId="20577"/>
      <pc:docMkLst>
        <pc:docMk/>
      </pc:docMkLst>
      <pc:sldChg chg="modSp">
        <pc:chgData name="Shivam Veerabudren" userId="S::s_eerabu@live.concordia.ca::4f9fa2db-03e6-44ab-a85f-9a76996b1ed5" providerId="AD" clId="Web-{9604D128-1B02-43B7-A2BF-FE14CD2B7503}" dt="2020-10-07T13:27:18.220" v="128" actId="20577"/>
        <pc:sldMkLst>
          <pc:docMk/>
          <pc:sldMk cId="0" sldId="262"/>
        </pc:sldMkLst>
        <pc:spChg chg="mod">
          <ac:chgData name="Shivam Veerabudren" userId="S::s_eerabu@live.concordia.ca::4f9fa2db-03e6-44ab-a85f-9a76996b1ed5" providerId="AD" clId="Web-{9604D128-1B02-43B7-A2BF-FE14CD2B7503}" dt="2020-10-07T13:25:53.672" v="102" actId="1076"/>
          <ac:spMkLst>
            <pc:docMk/>
            <pc:sldMk cId="0" sldId="262"/>
            <ac:spMk id="3" creationId="{00000000-0000-0000-0000-000000000000}"/>
          </ac:spMkLst>
        </pc:spChg>
        <pc:spChg chg="mod">
          <ac:chgData name="Shivam Veerabudren" userId="S::s_eerabu@live.concordia.ca::4f9fa2db-03e6-44ab-a85f-9a76996b1ed5" providerId="AD" clId="Web-{9604D128-1B02-43B7-A2BF-FE14CD2B7503}" dt="2020-10-07T13:27:18.220" v="128" actId="20577"/>
          <ac:spMkLst>
            <pc:docMk/>
            <pc:sldMk cId="0" sldId="262"/>
            <ac:spMk id="11" creationId="{00000000-0000-0000-0000-000000000000}"/>
          </ac:spMkLst>
        </pc:spChg>
        <pc:spChg chg="mod">
          <ac:chgData name="Shivam Veerabudren" userId="S::s_eerabu@live.concordia.ca::4f9fa2db-03e6-44ab-a85f-9a76996b1ed5" providerId="AD" clId="Web-{9604D128-1B02-43B7-A2BF-FE14CD2B7503}" dt="2020-10-07T13:25:17.719" v="89" actId="20577"/>
          <ac:spMkLst>
            <pc:docMk/>
            <pc:sldMk cId="0" sldId="262"/>
            <ac:spMk id="12" creationId="{00000000-0000-0000-0000-000000000000}"/>
          </ac:spMkLst>
        </pc:spChg>
        <pc:grpChg chg="mod">
          <ac:chgData name="Shivam Veerabudren" userId="S::s_eerabu@live.concordia.ca::4f9fa2db-03e6-44ab-a85f-9a76996b1ed5" providerId="AD" clId="Web-{9604D128-1B02-43B7-A2BF-FE14CD2B7503}" dt="2020-10-07T13:25:07.266" v="74" actId="14100"/>
          <ac:grpSpMkLst>
            <pc:docMk/>
            <pc:sldMk cId="0" sldId="262"/>
            <ac:grpSpMk id="2" creationId="{00000000-0000-0000-0000-000000000000}"/>
          </ac:grpSpMkLst>
        </pc:grpChg>
      </pc:sldChg>
      <pc:sldChg chg="addSp modSp">
        <pc:chgData name="Shivam Veerabudren" userId="S::s_eerabu@live.concordia.ca::4f9fa2db-03e6-44ab-a85f-9a76996b1ed5" providerId="AD" clId="Web-{9604D128-1B02-43B7-A2BF-FE14CD2B7503}" dt="2020-10-07T13:30:27.721" v="185" actId="20577"/>
        <pc:sldMkLst>
          <pc:docMk/>
          <pc:sldMk cId="0" sldId="263"/>
        </pc:sldMkLst>
        <pc:spChg chg="add mod">
          <ac:chgData name="Shivam Veerabudren" userId="S::s_eerabu@live.concordia.ca::4f9fa2db-03e6-44ab-a85f-9a76996b1ed5" providerId="AD" clId="Web-{9604D128-1B02-43B7-A2BF-FE14CD2B7503}" dt="2020-10-07T13:30:27.721" v="185" actId="20577"/>
          <ac:spMkLst>
            <pc:docMk/>
            <pc:sldMk cId="0" sldId="263"/>
            <ac:spMk id="8" creationId="{8435A20B-20F6-4E1E-A80A-556F3363B5E5}"/>
          </ac:spMkLst>
        </pc:spChg>
        <pc:grpChg chg="mod">
          <ac:chgData name="Shivam Veerabudren" userId="S::s_eerabu@live.concordia.ca::4f9fa2db-03e6-44ab-a85f-9a76996b1ed5" providerId="AD" clId="Web-{9604D128-1B02-43B7-A2BF-FE14CD2B7503}" dt="2020-10-07T13:28:42.048" v="134" actId="1076"/>
          <ac:grpSpMkLst>
            <pc:docMk/>
            <pc:sldMk cId="0" sldId="263"/>
            <ac:grpSpMk id="2" creationId="{00000000-0000-0000-0000-000000000000}"/>
          </ac:grpSpMkLst>
        </pc:grpChg>
        <pc:grpChg chg="mod">
          <ac:chgData name="Shivam Veerabudren" userId="S::s_eerabu@live.concordia.ca::4f9fa2db-03e6-44ab-a85f-9a76996b1ed5" providerId="AD" clId="Web-{9604D128-1B02-43B7-A2BF-FE14CD2B7503}" dt="2020-10-07T13:28:49.267" v="136" actId="14100"/>
          <ac:grpSpMkLst>
            <pc:docMk/>
            <pc:sldMk cId="0" sldId="263"/>
            <ac:grpSpMk id="4" creationId="{00000000-0000-0000-0000-000000000000}"/>
          </ac:grpSpMkLst>
        </pc:grpChg>
      </pc:sldChg>
    </pc:docChg>
  </pc:docChgLst>
  <pc:docChgLst>
    <pc:chgData name="Alex Pierre Torchon" userId="S::a_torcho@live.concordia.ca::af1c1e0a-ae52-4190-b3ce-c073ab6769d0" providerId="AD" clId="Web-{DD8F9428-4C9C-4F82-A516-7CC5A6D5E858}"/>
    <pc:docChg chg="modSld">
      <pc:chgData name="Alex Pierre Torchon" userId="S::a_torcho@live.concordia.ca::af1c1e0a-ae52-4190-b3ce-c073ab6769d0" providerId="AD" clId="Web-{DD8F9428-4C9C-4F82-A516-7CC5A6D5E858}" dt="2020-11-10T18:06:17.962" v="1" actId="1076"/>
      <pc:docMkLst>
        <pc:docMk/>
      </pc:docMkLst>
      <pc:sldChg chg="modSp">
        <pc:chgData name="Alex Pierre Torchon" userId="S::a_torcho@live.concordia.ca::af1c1e0a-ae52-4190-b3ce-c073ab6769d0" providerId="AD" clId="Web-{DD8F9428-4C9C-4F82-A516-7CC5A6D5E858}" dt="2020-11-10T18:06:17.962" v="1" actId="1076"/>
        <pc:sldMkLst>
          <pc:docMk/>
          <pc:sldMk cId="0" sldId="256"/>
        </pc:sldMkLst>
        <pc:grpChg chg="mod">
          <ac:chgData name="Alex Pierre Torchon" userId="S::a_torcho@live.concordia.ca::af1c1e0a-ae52-4190-b3ce-c073ab6769d0" providerId="AD" clId="Web-{DD8F9428-4C9C-4F82-A516-7CC5A6D5E858}" dt="2020-11-10T18:06:17.962" v="1" actId="1076"/>
          <ac:grpSpMkLst>
            <pc:docMk/>
            <pc:sldMk cId="0" sldId="256"/>
            <ac:grpSpMk id="2" creationId="{00000000-0000-0000-0000-000000000000}"/>
          </ac:grpSpMkLst>
        </pc:grpChg>
      </pc:sldChg>
    </pc:docChg>
  </pc:docChgLst>
  <pc:docChgLst>
    <pc:chgData name="Shivam Veerabudren" userId="S::s_eerabu@live.concordia.ca::4f9fa2db-03e6-44ab-a85f-9a76996b1ed5" providerId="AD" clId="Web-{1D28BC8B-267A-489B-A02D-708124C6E95B}"/>
    <pc:docChg chg="modSld">
      <pc:chgData name="Shivam Veerabudren" userId="S::s_eerabu@live.concordia.ca::4f9fa2db-03e6-44ab-a85f-9a76996b1ed5" providerId="AD" clId="Web-{1D28BC8B-267A-489B-A02D-708124C6E95B}" dt="2020-10-07T13:33:04.048" v="42" actId="20577"/>
      <pc:docMkLst>
        <pc:docMk/>
      </pc:docMkLst>
      <pc:sldChg chg="modSp">
        <pc:chgData name="Shivam Veerabudren" userId="S::s_eerabu@live.concordia.ca::4f9fa2db-03e6-44ab-a85f-9a76996b1ed5" providerId="AD" clId="Web-{1D28BC8B-267A-489B-A02D-708124C6E95B}" dt="2020-10-07T13:33:03.220" v="40" actId="20577"/>
        <pc:sldMkLst>
          <pc:docMk/>
          <pc:sldMk cId="0" sldId="263"/>
        </pc:sldMkLst>
        <pc:spChg chg="mod">
          <ac:chgData name="Shivam Veerabudren" userId="S::s_eerabu@live.concordia.ca::4f9fa2db-03e6-44ab-a85f-9a76996b1ed5" providerId="AD" clId="Web-{1D28BC8B-267A-489B-A02D-708124C6E95B}" dt="2020-10-07T13:33:03.220" v="40" actId="20577"/>
          <ac:spMkLst>
            <pc:docMk/>
            <pc:sldMk cId="0" sldId="263"/>
            <ac:spMk id="8" creationId="{8435A20B-20F6-4E1E-A80A-556F3363B5E5}"/>
          </ac:spMkLst>
        </pc:spChg>
      </pc:sldChg>
    </pc:docChg>
  </pc:docChgLst>
  <pc:docChgLst>
    <pc:chgData name="Nevruz-Gulsum Ugan" userId="S::n_ugan@live.concordia.ca::49363bce-2dd4-46ce-8495-fccfdbd08642" providerId="AD" clId="Web-{4902CC2A-A225-4C4E-BBC1-8B2BDD1021FE}"/>
    <pc:docChg chg="modSld">
      <pc:chgData name="Nevruz-Gulsum Ugan" userId="S::n_ugan@live.concordia.ca::49363bce-2dd4-46ce-8495-fccfdbd08642" providerId="AD" clId="Web-{4902CC2A-A225-4C4E-BBC1-8B2BDD1021FE}" dt="2020-10-07T03:17:22.237" v="47" actId="20577"/>
      <pc:docMkLst>
        <pc:docMk/>
      </pc:docMkLst>
      <pc:sldChg chg="modSp">
        <pc:chgData name="Nevruz-Gulsum Ugan" userId="S::n_ugan@live.concordia.ca::49363bce-2dd4-46ce-8495-fccfdbd08642" providerId="AD" clId="Web-{4902CC2A-A225-4C4E-BBC1-8B2BDD1021FE}" dt="2020-10-07T03:17:22.237" v="46" actId="20577"/>
        <pc:sldMkLst>
          <pc:docMk/>
          <pc:sldMk cId="0" sldId="256"/>
        </pc:sldMkLst>
        <pc:spChg chg="mod">
          <ac:chgData name="Nevruz-Gulsum Ugan" userId="S::n_ugan@live.concordia.ca::49363bce-2dd4-46ce-8495-fccfdbd08642" providerId="AD" clId="Web-{4902CC2A-A225-4C4E-BBC1-8B2BDD1021FE}" dt="2020-10-07T03:17:22.237" v="46" actId="20577"/>
          <ac:spMkLst>
            <pc:docMk/>
            <pc:sldMk cId="0" sldId="256"/>
            <ac:spMk id="7" creationId="{00000000-0000-0000-0000-000000000000}"/>
          </ac:spMkLst>
        </pc:spChg>
      </pc:sldChg>
      <pc:sldChg chg="modSp">
        <pc:chgData name="Nevruz-Gulsum Ugan" userId="S::n_ugan@live.concordia.ca::49363bce-2dd4-46ce-8495-fccfdbd08642" providerId="AD" clId="Web-{4902CC2A-A225-4C4E-BBC1-8B2BDD1021FE}" dt="2020-10-07T03:15:01.487" v="16" actId="20577"/>
        <pc:sldMkLst>
          <pc:docMk/>
          <pc:sldMk cId="0" sldId="257"/>
        </pc:sldMkLst>
        <pc:spChg chg="mod">
          <ac:chgData name="Nevruz-Gulsum Ugan" userId="S::n_ugan@live.concordia.ca::49363bce-2dd4-46ce-8495-fccfdbd08642" providerId="AD" clId="Web-{4902CC2A-A225-4C4E-BBC1-8B2BDD1021FE}" dt="2020-10-07T03:15:01.487" v="16" actId="20577"/>
          <ac:spMkLst>
            <pc:docMk/>
            <pc:sldMk cId="0" sldId="257"/>
            <ac:spMk id="8" creationId="{00000000-0000-0000-0000-000000000000}"/>
          </ac:spMkLst>
        </pc:spChg>
      </pc:sldChg>
      <pc:sldChg chg="modSp">
        <pc:chgData name="Nevruz-Gulsum Ugan" userId="S::n_ugan@live.concordia.ca::49363bce-2dd4-46ce-8495-fccfdbd08642" providerId="AD" clId="Web-{4902CC2A-A225-4C4E-BBC1-8B2BDD1021FE}" dt="2020-10-07T03:15:26.299" v="19" actId="1076"/>
        <pc:sldMkLst>
          <pc:docMk/>
          <pc:sldMk cId="0" sldId="258"/>
        </pc:sldMkLst>
        <pc:spChg chg="mod">
          <ac:chgData name="Nevruz-Gulsum Ugan" userId="S::n_ugan@live.concordia.ca::49363bce-2dd4-46ce-8495-fccfdbd08642" providerId="AD" clId="Web-{4902CC2A-A225-4C4E-BBC1-8B2BDD1021FE}" dt="2020-10-07T03:15:26.299" v="19" actId="1076"/>
          <ac:spMkLst>
            <pc:docMk/>
            <pc:sldMk cId="0" sldId="258"/>
            <ac:spMk id="8" creationId="{00000000-0000-0000-0000-000000000000}"/>
          </ac:spMkLst>
        </pc:spChg>
      </pc:sldChg>
      <pc:sldChg chg="modSp">
        <pc:chgData name="Nevruz-Gulsum Ugan" userId="S::n_ugan@live.concordia.ca::49363bce-2dd4-46ce-8495-fccfdbd08642" providerId="AD" clId="Web-{4902CC2A-A225-4C4E-BBC1-8B2BDD1021FE}" dt="2020-10-07T03:17:02.940" v="36" actId="20577"/>
        <pc:sldMkLst>
          <pc:docMk/>
          <pc:sldMk cId="0" sldId="261"/>
        </pc:sldMkLst>
        <pc:spChg chg="mod">
          <ac:chgData name="Nevruz-Gulsum Ugan" userId="S::n_ugan@live.concordia.ca::49363bce-2dd4-46ce-8495-fccfdbd08642" providerId="AD" clId="Web-{4902CC2A-A225-4C4E-BBC1-8B2BDD1021FE}" dt="2020-10-07T03:17:02.940" v="36" actId="20577"/>
          <ac:spMkLst>
            <pc:docMk/>
            <pc:sldMk cId="0" sldId="261"/>
            <ac:spMk id="5" creationId="{00000000-0000-0000-0000-000000000000}"/>
          </ac:spMkLst>
        </pc:spChg>
      </pc:sldChg>
      <pc:sldChg chg="delSp">
        <pc:chgData name="Nevruz-Gulsum Ugan" userId="S::n_ugan@live.concordia.ca::49363bce-2dd4-46ce-8495-fccfdbd08642" providerId="AD" clId="Web-{4902CC2A-A225-4C4E-BBC1-8B2BDD1021FE}" dt="2020-10-07T03:16:39.893" v="21"/>
        <pc:sldMkLst>
          <pc:docMk/>
          <pc:sldMk cId="0" sldId="262"/>
        </pc:sldMkLst>
        <pc:spChg chg="del">
          <ac:chgData name="Nevruz-Gulsum Ugan" userId="S::n_ugan@live.concordia.ca::49363bce-2dd4-46ce-8495-fccfdbd08642" providerId="AD" clId="Web-{4902CC2A-A225-4C4E-BBC1-8B2BDD1021FE}" dt="2020-10-07T03:16:38.456" v="20"/>
          <ac:spMkLst>
            <pc:docMk/>
            <pc:sldMk cId="0" sldId="262"/>
            <ac:spMk id="9" creationId="{00000000-0000-0000-0000-000000000000}"/>
          </ac:spMkLst>
        </pc:spChg>
        <pc:grpChg chg="del">
          <ac:chgData name="Nevruz-Gulsum Ugan" userId="S::n_ugan@live.concordia.ca::49363bce-2dd4-46ce-8495-fccfdbd08642" providerId="AD" clId="Web-{4902CC2A-A225-4C4E-BBC1-8B2BDD1021FE}" dt="2020-10-07T03:16:39.893" v="21"/>
          <ac:grpSpMkLst>
            <pc:docMk/>
            <pc:sldMk cId="0" sldId="262"/>
            <ac:grpSpMk id="7" creationId="{00000000-0000-0000-0000-000000000000}"/>
          </ac:grpSpMkLst>
        </pc:grpChg>
      </pc:sldChg>
    </pc:docChg>
  </pc:docChgLst>
  <pc:docChgLst>
    <pc:chgData name="Nevruz-Gulsum Ugan" userId="S::n_ugan@live.concordia.ca::49363bce-2dd4-46ce-8495-fccfdbd08642" providerId="AD" clId="Web-{5BD3C069-A8F5-4A52-8E12-14F849086427}"/>
    <pc:docChg chg="modSld">
      <pc:chgData name="Nevruz-Gulsum Ugan" userId="S::n_ugan@live.concordia.ca::49363bce-2dd4-46ce-8495-fccfdbd08642" providerId="AD" clId="Web-{5BD3C069-A8F5-4A52-8E12-14F849086427}" dt="2020-11-02T19:10:51.167" v="11" actId="1076"/>
      <pc:docMkLst>
        <pc:docMk/>
      </pc:docMkLst>
      <pc:sldChg chg="modSp">
        <pc:chgData name="Nevruz-Gulsum Ugan" userId="S::n_ugan@live.concordia.ca::49363bce-2dd4-46ce-8495-fccfdbd08642" providerId="AD" clId="Web-{5BD3C069-A8F5-4A52-8E12-14F849086427}" dt="2020-11-02T19:10:51.167" v="11" actId="1076"/>
        <pc:sldMkLst>
          <pc:docMk/>
          <pc:sldMk cId="0" sldId="256"/>
        </pc:sldMkLst>
        <pc:spChg chg="mod">
          <ac:chgData name="Nevruz-Gulsum Ugan" userId="S::n_ugan@live.concordia.ca::49363bce-2dd4-46ce-8495-fccfdbd08642" providerId="AD" clId="Web-{5BD3C069-A8F5-4A52-8E12-14F849086427}" dt="2020-11-02T19:10:51.167" v="11" actId="1076"/>
          <ac:spMkLst>
            <pc:docMk/>
            <pc:sldMk cId="0" sldId="256"/>
            <ac:spMk id="7" creationId="{00000000-0000-0000-0000-000000000000}"/>
          </ac:spMkLst>
        </pc:spChg>
        <pc:picChg chg="mod">
          <ac:chgData name="Nevruz-Gulsum Ugan" userId="S::n_ugan@live.concordia.ca::49363bce-2dd4-46ce-8495-fccfdbd08642" providerId="AD" clId="Web-{5BD3C069-A8F5-4A52-8E12-14F849086427}" dt="2020-11-02T19:09:22.323" v="8" actId="1076"/>
          <ac:picMkLst>
            <pc:docMk/>
            <pc:sldMk cId="0" sldId="256"/>
            <ac:picMk id="3" creationId="{00000000-0000-0000-0000-000000000000}"/>
          </ac:picMkLst>
        </pc:picChg>
      </pc:sldChg>
    </pc:docChg>
  </pc:docChgLst>
  <pc:docChgLst>
    <pc:chgData name="Alex Pierre Torchon" userId="S::a_torcho@live.concordia.ca::af1c1e0a-ae52-4190-b3ce-c073ab6769d0" providerId="AD" clId="Web-{094999A9-AB91-4099-B183-6680F736D1B0}"/>
    <pc:docChg chg="modSld">
      <pc:chgData name="Alex Pierre Torchon" userId="S::a_torcho@live.concordia.ca::af1c1e0a-ae52-4190-b3ce-c073ab6769d0" providerId="AD" clId="Web-{094999A9-AB91-4099-B183-6680F736D1B0}" dt="2020-10-07T17:23:36.707" v="55" actId="1076"/>
      <pc:docMkLst>
        <pc:docMk/>
      </pc:docMkLst>
      <pc:sldChg chg="modSp">
        <pc:chgData name="Alex Pierre Torchon" userId="S::a_torcho@live.concordia.ca::af1c1e0a-ae52-4190-b3ce-c073ab6769d0" providerId="AD" clId="Web-{094999A9-AB91-4099-B183-6680F736D1B0}" dt="2020-10-07T17:22:34.593" v="50" actId="20577"/>
        <pc:sldMkLst>
          <pc:docMk/>
          <pc:sldMk cId="0" sldId="261"/>
        </pc:sldMkLst>
        <pc:spChg chg="mod">
          <ac:chgData name="Alex Pierre Torchon" userId="S::a_torcho@live.concordia.ca::af1c1e0a-ae52-4190-b3ce-c073ab6769d0" providerId="AD" clId="Web-{094999A9-AB91-4099-B183-6680F736D1B0}" dt="2020-10-07T17:22:34.593" v="50" actId="20577"/>
          <ac:spMkLst>
            <pc:docMk/>
            <pc:sldMk cId="0" sldId="261"/>
            <ac:spMk id="6" creationId="{00000000-0000-0000-0000-000000000000}"/>
          </ac:spMkLst>
        </pc:spChg>
      </pc:sldChg>
      <pc:sldChg chg="modSp">
        <pc:chgData name="Alex Pierre Torchon" userId="S::a_torcho@live.concordia.ca::af1c1e0a-ae52-4190-b3ce-c073ab6769d0" providerId="AD" clId="Web-{094999A9-AB91-4099-B183-6680F736D1B0}" dt="2020-10-07T17:23:36.707" v="55" actId="1076"/>
        <pc:sldMkLst>
          <pc:docMk/>
          <pc:sldMk cId="0" sldId="263"/>
        </pc:sldMkLst>
        <pc:spChg chg="mod">
          <ac:chgData name="Alex Pierre Torchon" userId="S::a_torcho@live.concordia.ca::af1c1e0a-ae52-4190-b3ce-c073ab6769d0" providerId="AD" clId="Web-{094999A9-AB91-4099-B183-6680F736D1B0}" dt="2020-10-07T17:23:36.707" v="55" actId="1076"/>
          <ac:spMkLst>
            <pc:docMk/>
            <pc:sldMk cId="0" sldId="263"/>
            <ac:spMk id="8" creationId="{8435A20B-20F6-4E1E-A80A-556F3363B5E5}"/>
          </ac:spMkLst>
        </pc:spChg>
      </pc:sldChg>
    </pc:docChg>
  </pc:docChgLst>
</pc:chgInfo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4300" y="-114300"/>
            <a:ext cx="9982200" cy="7543800"/>
            <a:chOff x="6366078" y="-2023026"/>
            <a:chExt cx="13309600" cy="10058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rcRect r="10020"/>
            <a:stretch>
              <a:fillRect/>
            </a:stretch>
          </p:blipFill>
          <p:spPr>
            <a:xfrm>
              <a:off x="6366078" y="-2023026"/>
              <a:ext cx="13309600" cy="100584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2759276" y="2296159"/>
            <a:ext cx="6564223" cy="1270001"/>
            <a:chOff x="0" y="142875"/>
            <a:chExt cx="8752297" cy="2332928"/>
          </a:xfrm>
        </p:grpSpPr>
        <p:sp>
          <p:nvSpPr>
            <p:cNvPr id="5" name="TextBox 5"/>
            <p:cNvSpPr txBox="1"/>
            <p:nvPr/>
          </p:nvSpPr>
          <p:spPr>
            <a:xfrm>
              <a:off x="0" y="142875"/>
              <a:ext cx="8752297" cy="13254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172"/>
                </a:lnSpc>
              </a:pPr>
              <a:r>
                <a:rPr lang="en-US" sz="7244" dirty="0">
                  <a:solidFill>
                    <a:srgbClr val="A0D4C4"/>
                  </a:solidFill>
                  <a:latin typeface="Norwester"/>
                </a:rPr>
                <a:t>THE STUDENT HUB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877348"/>
              <a:ext cx="8752297" cy="598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509"/>
                </a:lnSpc>
              </a:pPr>
              <a:r>
                <a:rPr lang="en-US" sz="3219" dirty="0">
                  <a:solidFill>
                    <a:srgbClr val="FFFFFF"/>
                  </a:solidFill>
                  <a:latin typeface="Norwester"/>
                </a:rPr>
                <a:t>BY JAVA &amp; </a:t>
              </a:r>
              <a:r>
                <a:rPr lang="en-US" sz="3219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&lt;</a:t>
              </a:r>
              <a:r>
                <a:rPr lang="en-US" sz="3219" dirty="0">
                  <a:solidFill>
                    <a:srgbClr val="FFFFFF"/>
                  </a:solidFill>
                  <a:latin typeface="Norwester"/>
                </a:rPr>
                <a:t>/Script</a:t>
              </a:r>
              <a:r>
                <a:rPr lang="en-US" sz="3219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&gt;</a:t>
              </a:r>
              <a:endParaRPr lang="en-US" sz="3219" dirty="0">
                <a:solidFill>
                  <a:srgbClr val="FFFFFF"/>
                </a:solidFill>
                <a:latin typeface="Norwester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691287" y="635419"/>
              <a:ext cx="6061010" cy="34697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2191"/>
                </a:lnSpc>
              </a:pPr>
              <a:endParaRPr lang="en-US" spc="199" dirty="0">
                <a:solidFill>
                  <a:srgbClr val="FFDD61"/>
                </a:solidFill>
                <a:latin typeface="Glacial Indifference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07743C9-6407-C043-802D-D98E72AA45E7}"/>
              </a:ext>
            </a:extLst>
          </p:cNvPr>
          <p:cNvSpPr txBox="1"/>
          <p:nvPr/>
        </p:nvSpPr>
        <p:spPr>
          <a:xfrm>
            <a:off x="3977640" y="5366074"/>
            <a:ext cx="5623560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191"/>
              </a:lnSpc>
            </a:pPr>
            <a:r>
              <a:rPr lang="en-US" u="sng" spc="199" dirty="0">
                <a:solidFill>
                  <a:srgbClr val="FFDD61"/>
                </a:solidFill>
                <a:latin typeface="Glacial Indifference"/>
              </a:rPr>
              <a:t>PRESENTED BY</a:t>
            </a:r>
          </a:p>
          <a:p>
            <a:pPr algn="r">
              <a:lnSpc>
                <a:spcPts val="2191"/>
              </a:lnSpc>
            </a:pPr>
            <a:endParaRPr lang="en-US" sz="1811" u="sng" spc="199" dirty="0">
              <a:solidFill>
                <a:srgbClr val="FFDD61"/>
              </a:solidFill>
              <a:latin typeface="Glacial Indifference"/>
            </a:endParaRPr>
          </a:p>
          <a:p>
            <a:pPr algn="r">
              <a:lnSpc>
                <a:spcPts val="2191"/>
              </a:lnSpc>
            </a:pPr>
            <a:r>
              <a:rPr lang="en-US" spc="199" dirty="0">
                <a:solidFill>
                  <a:srgbClr val="FFDD61"/>
                </a:solidFill>
                <a:latin typeface="Glacial Indifference"/>
              </a:rPr>
              <a:t>ARSANY FAHMY​</a:t>
            </a:r>
          </a:p>
          <a:p>
            <a:pPr algn="r">
              <a:lnSpc>
                <a:spcPts val="2191"/>
              </a:lnSpc>
            </a:pPr>
            <a:r>
              <a:rPr lang="en-US" spc="199" dirty="0">
                <a:solidFill>
                  <a:srgbClr val="FFDD61"/>
                </a:solidFill>
                <a:latin typeface="Glacial Indifference"/>
              </a:rPr>
              <a:t> JOHN PARAGAS</a:t>
            </a:r>
          </a:p>
          <a:p>
            <a:pPr algn="r">
              <a:lnSpc>
                <a:spcPts val="2191"/>
              </a:lnSpc>
            </a:pPr>
            <a:r>
              <a:rPr lang="en-US" spc="199" dirty="0">
                <a:solidFill>
                  <a:srgbClr val="FFDD61"/>
                </a:solidFill>
                <a:latin typeface="Glacial Indifference"/>
              </a:rPr>
              <a:t>​SHIVAM VEERABUDREN​</a:t>
            </a:r>
          </a:p>
          <a:p>
            <a:pPr algn="r">
              <a:lnSpc>
                <a:spcPts val="2191"/>
              </a:lnSpc>
            </a:pPr>
            <a:r>
              <a:rPr lang="en-US" spc="199" dirty="0">
                <a:solidFill>
                  <a:srgbClr val="FFDD61"/>
                </a:solidFill>
                <a:latin typeface="Glacial Indifference"/>
              </a:rPr>
              <a:t> NEVRUZ UGAN</a:t>
            </a:r>
          </a:p>
          <a:p>
            <a:pPr algn="r">
              <a:lnSpc>
                <a:spcPts val="2191"/>
              </a:lnSpc>
            </a:pPr>
            <a:r>
              <a:rPr lang="en-US" spc="199" dirty="0">
                <a:solidFill>
                  <a:srgbClr val="FFDD61"/>
                </a:solidFill>
                <a:latin typeface="Glacial Indifference"/>
              </a:rPr>
              <a:t>SHARJANAN STANICULAS</a:t>
            </a:r>
          </a:p>
          <a:p>
            <a:pPr algn="r">
              <a:lnSpc>
                <a:spcPts val="2191"/>
              </a:lnSpc>
            </a:pPr>
            <a:r>
              <a:rPr lang="en-US" spc="199" dirty="0">
                <a:solidFill>
                  <a:srgbClr val="FFDD61"/>
                </a:solidFill>
                <a:latin typeface="Glacial Indifference"/>
              </a:rPr>
              <a:t>​ALEX P. TORCHON​</a:t>
            </a:r>
          </a:p>
          <a:p>
            <a:pPr algn="r">
              <a:lnSpc>
                <a:spcPts val="2191"/>
              </a:lnSpc>
            </a:pPr>
            <a:r>
              <a:rPr lang="en-US" spc="199" dirty="0">
                <a:solidFill>
                  <a:srgbClr val="FFDD61"/>
                </a:solidFill>
                <a:latin typeface="Glacial Indifference"/>
              </a:rPr>
              <a:t>MARYAM ESKANDARI​</a:t>
            </a:r>
          </a:p>
          <a:p>
            <a:pPr algn="r"/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4300" y="0"/>
            <a:ext cx="9982200" cy="7543800"/>
            <a:chOff x="0" y="0"/>
            <a:chExt cx="13309600" cy="10058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9999"/>
            </a:blip>
            <a:srcRect l="7186" r="2833"/>
            <a:stretch>
              <a:fillRect/>
            </a:stretch>
          </p:blipFill>
          <p:spPr>
            <a:xfrm>
              <a:off x="0" y="0"/>
              <a:ext cx="13309600" cy="10058400"/>
            </a:xfrm>
            <a:prstGeom prst="rect">
              <a:avLst/>
            </a:prstGeom>
          </p:spPr>
        </p:pic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13477" t="558" r="16774" b="10532"/>
          <a:stretch>
            <a:fillRect/>
          </a:stretch>
        </p:blipFill>
        <p:spPr>
          <a:xfrm>
            <a:off x="0" y="1806270"/>
            <a:ext cx="4347448" cy="448260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-705403" y="1195020"/>
            <a:ext cx="10573303" cy="4440608"/>
            <a:chOff x="0" y="0"/>
            <a:chExt cx="14097737" cy="5920810"/>
          </a:xfrm>
        </p:grpSpPr>
        <p:sp>
          <p:nvSpPr>
            <p:cNvPr id="6" name="TextBox 6"/>
            <p:cNvSpPr txBox="1"/>
            <p:nvPr/>
          </p:nvSpPr>
          <p:spPr>
            <a:xfrm>
              <a:off x="0" y="104775"/>
              <a:ext cx="6092009" cy="9663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253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6857497" y="1194590"/>
              <a:ext cx="7240241" cy="47262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38"/>
                </a:lnSpc>
              </a:pPr>
              <a:r>
                <a:rPr lang="en-US" sz="2150">
                  <a:solidFill>
                    <a:srgbClr val="000000"/>
                  </a:solidFill>
                  <a:latin typeface="Glacial Indifference"/>
                </a:rPr>
                <a:t>​Team Name: Java &amp; &lt;/Script&gt;​​</a:t>
              </a:r>
            </a:p>
            <a:p>
              <a:pPr>
                <a:lnSpc>
                  <a:spcPts val="2838"/>
                </a:lnSpc>
              </a:pPr>
              <a:endParaRPr lang="en-US" sz="2150">
                <a:solidFill>
                  <a:srgbClr val="000000"/>
                </a:solidFill>
                <a:latin typeface="Glacial Indifference"/>
              </a:endParaRPr>
            </a:p>
            <a:p>
              <a:pPr>
                <a:lnSpc>
                  <a:spcPts val="2838"/>
                </a:lnSpc>
              </a:pPr>
              <a:r>
                <a:rPr lang="en-US" sz="2150">
                  <a:solidFill>
                    <a:srgbClr val="000000"/>
                  </a:solidFill>
                  <a:latin typeface="Glacial Indifference"/>
                </a:rPr>
                <a:t>Website Name: Student Hub</a:t>
              </a:r>
            </a:p>
            <a:p>
              <a:pPr>
                <a:lnSpc>
                  <a:spcPts val="2838"/>
                </a:lnSpc>
              </a:pPr>
              <a:endParaRPr lang="en-US" sz="2150">
                <a:solidFill>
                  <a:srgbClr val="000000"/>
                </a:solidFill>
                <a:latin typeface="Glacial Indifference"/>
              </a:endParaRPr>
            </a:p>
            <a:p>
              <a:pPr>
                <a:lnSpc>
                  <a:spcPts val="2838"/>
                </a:lnSpc>
              </a:pPr>
              <a:r>
                <a:rPr lang="en-US" sz="2150">
                  <a:solidFill>
                    <a:srgbClr val="000000"/>
                  </a:solidFill>
                  <a:latin typeface="Glacial Indifference"/>
                </a:rPr>
                <a:t>​​Industry: Restaurant​​</a:t>
              </a:r>
            </a:p>
            <a:p>
              <a:pPr>
                <a:lnSpc>
                  <a:spcPts val="2838"/>
                </a:lnSpc>
              </a:pPr>
              <a:endParaRPr lang="en-US" sz="2150">
                <a:solidFill>
                  <a:srgbClr val="000000"/>
                </a:solidFill>
                <a:latin typeface="Glacial Indifference"/>
              </a:endParaRPr>
            </a:p>
            <a:p>
              <a:pPr>
                <a:lnSpc>
                  <a:spcPts val="2838"/>
                </a:lnSpc>
              </a:pPr>
              <a:r>
                <a:rPr lang="en-US" sz="2150">
                  <a:solidFill>
                    <a:srgbClr val="000000"/>
                  </a:solidFill>
                  <a:latin typeface="Glacial Indifference"/>
                </a:rPr>
                <a:t>Client: Student Hub</a:t>
              </a:r>
            </a:p>
            <a:p>
              <a:pPr>
                <a:lnSpc>
                  <a:spcPts val="2838"/>
                </a:lnSpc>
              </a:pPr>
              <a:endParaRPr lang="en-US" sz="2150">
                <a:solidFill>
                  <a:srgbClr val="000000"/>
                </a:solidFill>
                <a:latin typeface="Glacial Indifference"/>
              </a:endParaRPr>
            </a:p>
            <a:p>
              <a:pPr>
                <a:lnSpc>
                  <a:spcPts val="2838"/>
                </a:lnSpc>
              </a:pPr>
              <a:r>
                <a:rPr lang="en-US" sz="2150">
                  <a:solidFill>
                    <a:srgbClr val="000000"/>
                  </a:solidFill>
                  <a:latin typeface="Glacial Indifference"/>
                </a:rPr>
                <a:t>​​Theme: Professional appearance, Interactive and User-friendly​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51882" y="489839"/>
            <a:ext cx="7849837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4"/>
              </a:lnSpc>
              <a:spcBef>
                <a:spcPct val="0"/>
              </a:spcBef>
            </a:pPr>
            <a:r>
              <a:rPr lang="en-US" sz="4200" b="1" spc="630">
                <a:latin typeface="NORWESTER"/>
              </a:rPr>
              <a:t>LOGO &amp; GENERAL ENQUIRIES  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4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9982200" cy="7543800"/>
            <a:chOff x="0" y="0"/>
            <a:chExt cx="13309600" cy="10058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rcRect l="7186" r="2833"/>
            <a:stretch>
              <a:fillRect/>
            </a:stretch>
          </p:blipFill>
          <p:spPr>
            <a:xfrm>
              <a:off x="0" y="0"/>
              <a:ext cx="13309600" cy="100584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-66675" y="1866899"/>
            <a:ext cx="9886572" cy="3581400"/>
            <a:chOff x="0" y="0"/>
            <a:chExt cx="13182096" cy="47752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182096" cy="4775200"/>
            </a:xfrm>
            <a:custGeom>
              <a:avLst/>
              <a:gdLst/>
              <a:ahLst/>
              <a:cxnLst/>
              <a:rect l="l" t="t" r="r" b="b"/>
              <a:pathLst>
                <a:path w="13182096" h="4775200">
                  <a:moveTo>
                    <a:pt x="0" y="0"/>
                  </a:moveTo>
                  <a:lnTo>
                    <a:pt x="13182096" y="0"/>
                  </a:lnTo>
                  <a:lnTo>
                    <a:pt x="13182096" y="4775200"/>
                  </a:lnTo>
                  <a:lnTo>
                    <a:pt x="0" y="47752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868605" y="2197667"/>
            <a:ext cx="6244990" cy="3087467"/>
            <a:chOff x="0" y="85725"/>
            <a:chExt cx="8326653" cy="4116623"/>
          </a:xfrm>
        </p:grpSpPr>
        <p:sp>
          <p:nvSpPr>
            <p:cNvPr id="7" name="TextBox 7"/>
            <p:cNvSpPr txBox="1"/>
            <p:nvPr/>
          </p:nvSpPr>
          <p:spPr>
            <a:xfrm>
              <a:off x="0" y="85725"/>
              <a:ext cx="8326653" cy="7672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83"/>
                </a:lnSpc>
              </a:pPr>
              <a:r>
                <a:rPr lang="en-US" sz="4226">
                  <a:solidFill>
                    <a:srgbClr val="222222"/>
                  </a:solidFill>
                  <a:latin typeface="Norwester"/>
                </a:rPr>
                <a:t>PROBLEM OVERVIEW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75884"/>
              <a:ext cx="8326653" cy="31264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6224" lvl="1" indent="-228112">
                <a:lnSpc>
                  <a:spcPts val="3803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Lack of Online Presence​</a:t>
              </a:r>
            </a:p>
            <a:p>
              <a:pPr marL="456224" lvl="1" indent="-228112">
                <a:lnSpc>
                  <a:spcPts val="3803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Missing opportunities to reach a larger clientele​</a:t>
              </a:r>
            </a:p>
            <a:p>
              <a:pPr marL="456224" lvl="1" indent="-228112">
                <a:lnSpc>
                  <a:spcPts val="3803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Competition already has websites</a:t>
              </a:r>
            </a:p>
            <a:p>
              <a:pPr marL="456224" lvl="1" indent="-228112">
                <a:lnSpc>
                  <a:spcPts val="3803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​Lack of information for potential clients​</a:t>
              </a:r>
            </a:p>
            <a:p>
              <a:pPr marL="456224" lvl="1" indent="-228112">
                <a:lnSpc>
                  <a:spcPts val="3803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COVID-19-related issues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4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259580" y="0"/>
            <a:ext cx="9982200" cy="7543800"/>
            <a:chOff x="0" y="0"/>
            <a:chExt cx="13309600" cy="10058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rcRect l="7186" r="2833"/>
            <a:stretch>
              <a:fillRect/>
            </a:stretch>
          </p:blipFill>
          <p:spPr>
            <a:xfrm>
              <a:off x="0" y="0"/>
              <a:ext cx="13309600" cy="100584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2476873" y="337885"/>
            <a:ext cx="6395099" cy="3657600"/>
            <a:chOff x="0" y="0"/>
            <a:chExt cx="8526798" cy="4876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526798" cy="4876800"/>
            </a:xfrm>
            <a:custGeom>
              <a:avLst/>
              <a:gdLst/>
              <a:ahLst/>
              <a:cxnLst/>
              <a:rect l="l" t="t" r="r" b="b"/>
              <a:pathLst>
                <a:path w="8526798" h="4876800">
                  <a:moveTo>
                    <a:pt x="0" y="0"/>
                  </a:moveTo>
                  <a:lnTo>
                    <a:pt x="8526798" y="0"/>
                  </a:lnTo>
                  <a:lnTo>
                    <a:pt x="8526798" y="4876800"/>
                  </a:lnTo>
                  <a:lnTo>
                    <a:pt x="0" y="48768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626981" y="713385"/>
            <a:ext cx="6244990" cy="2906599"/>
            <a:chOff x="0" y="0"/>
            <a:chExt cx="8326653" cy="3875465"/>
          </a:xfrm>
        </p:grpSpPr>
        <p:sp>
          <p:nvSpPr>
            <p:cNvPr id="7" name="TextBox 7"/>
            <p:cNvSpPr txBox="1"/>
            <p:nvPr/>
          </p:nvSpPr>
          <p:spPr>
            <a:xfrm>
              <a:off x="0" y="85725"/>
              <a:ext cx="8326653" cy="7672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83"/>
                </a:lnSpc>
              </a:pPr>
              <a:r>
                <a:rPr lang="en-US" sz="4226">
                  <a:solidFill>
                    <a:srgbClr val="222222"/>
                  </a:solidFill>
                  <a:latin typeface="Norwester"/>
                </a:rPr>
                <a:t>PROBLEM OVERVIEW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214366"/>
              <a:ext cx="8326653" cy="26611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6224" lvl="1" indent="-228112">
                <a:lnSpc>
                  <a:spcPts val="4120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Why a Website?​ Bigger reach​</a:t>
              </a:r>
            </a:p>
            <a:p>
              <a:pPr marL="456224" lvl="1" indent="-228112">
                <a:lnSpc>
                  <a:spcPts val="4120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More client interactions​</a:t>
              </a:r>
            </a:p>
            <a:p>
              <a:pPr marL="456224" lvl="1" indent="-228112">
                <a:lnSpc>
                  <a:spcPts val="4120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Better client experience</a:t>
              </a:r>
            </a:p>
            <a:p>
              <a:pPr marL="456224" lvl="1" indent="-228112">
                <a:lnSpc>
                  <a:spcPts val="4120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​Easier access for information​​​​​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801" y="-170571"/>
            <a:ext cx="4914757" cy="7543800"/>
            <a:chOff x="318868" y="-75028"/>
            <a:chExt cx="6553009" cy="10058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6566" r="6566"/>
            <a:stretch>
              <a:fillRect/>
            </a:stretch>
          </p:blipFill>
          <p:spPr>
            <a:xfrm>
              <a:off x="318868" y="-75028"/>
              <a:ext cx="6553009" cy="100584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4876800" y="731520"/>
            <a:ext cx="4305300" cy="5101727"/>
            <a:chOff x="0" y="0"/>
            <a:chExt cx="5740400" cy="6802303"/>
          </a:xfrm>
        </p:grpSpPr>
        <p:sp>
          <p:nvSpPr>
            <p:cNvPr id="5" name="TextBox 5"/>
            <p:cNvSpPr txBox="1"/>
            <p:nvPr/>
          </p:nvSpPr>
          <p:spPr>
            <a:xfrm>
              <a:off x="0" y="85725"/>
              <a:ext cx="5740400" cy="26130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183"/>
                </a:lnSpc>
              </a:pPr>
              <a:r>
                <a:rPr lang="en-US" sz="4226">
                  <a:solidFill>
                    <a:srgbClr val="222222"/>
                  </a:solidFill>
                  <a:latin typeface="Norwester"/>
                </a:rPr>
                <a:t>PROPOSED</a:t>
              </a:r>
            </a:p>
            <a:p>
              <a:pPr algn="just">
                <a:lnSpc>
                  <a:spcPts val="4183"/>
                </a:lnSpc>
              </a:pPr>
              <a:r>
                <a:rPr lang="en-US" sz="4226">
                  <a:solidFill>
                    <a:srgbClr val="222222"/>
                  </a:solidFill>
                  <a:latin typeface="Norwester"/>
                </a:rPr>
                <a:t>SOLUTIONS</a:t>
              </a:r>
            </a:p>
            <a:p>
              <a:pPr algn="just">
                <a:lnSpc>
                  <a:spcPts val="4183"/>
                </a:lnSpc>
              </a:pPr>
              <a:endParaRPr lang="en-US" sz="4226">
                <a:solidFill>
                  <a:srgbClr val="222222"/>
                </a:solidFill>
                <a:latin typeface="Norwester"/>
              </a:endParaRPr>
            </a:p>
            <a:p>
              <a:pPr algn="just">
                <a:lnSpc>
                  <a:spcPts val="2772"/>
                </a:lnSpc>
              </a:pPr>
              <a:r>
                <a:rPr lang="en-US" sz="2800">
                  <a:solidFill>
                    <a:srgbClr val="222222"/>
                  </a:solidFill>
                  <a:latin typeface="Norwester"/>
                </a:rPr>
                <a:t>FUNCTIONALITIES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085540"/>
              <a:ext cx="5740400" cy="37167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6224" lvl="1" indent="-228112" algn="just">
                <a:lnSpc>
                  <a:spcPts val="3761"/>
                </a:lnSpc>
                <a:buFont typeface="Arial"/>
                <a:buChar char="•"/>
              </a:pPr>
              <a:r>
                <a:rPr lang="en-US" sz="2113" spc="147">
                  <a:solidFill>
                    <a:srgbClr val="000000"/>
                  </a:solidFill>
                  <a:latin typeface="Glacial Indifference"/>
                </a:rPr>
                <a:t>Display Menus​</a:t>
              </a:r>
            </a:p>
            <a:p>
              <a:pPr marL="456224" lvl="1" indent="-228112" algn="just">
                <a:lnSpc>
                  <a:spcPts val="3761"/>
                </a:lnSpc>
                <a:buFont typeface="Arial"/>
                <a:buChar char="•"/>
              </a:pPr>
              <a:r>
                <a:rPr lang="en-US" sz="2113" spc="147">
                  <a:solidFill>
                    <a:srgbClr val="000000"/>
                  </a:solidFill>
                  <a:latin typeface="Glacial Indifference"/>
                </a:rPr>
                <a:t>Feedback ​</a:t>
              </a:r>
            </a:p>
            <a:p>
              <a:pPr marL="456224" lvl="1" indent="-228112" algn="just">
                <a:lnSpc>
                  <a:spcPts val="3761"/>
                </a:lnSpc>
                <a:buFont typeface="Arial"/>
                <a:buChar char="•"/>
              </a:pPr>
              <a:r>
                <a:rPr lang="en-US" sz="2113" spc="147">
                  <a:solidFill>
                    <a:srgbClr val="000000"/>
                  </a:solidFill>
                  <a:latin typeface="Glacial Indifference"/>
                </a:rPr>
                <a:t>Delivery​</a:t>
              </a:r>
            </a:p>
            <a:p>
              <a:pPr marL="456224" lvl="1" indent="-228112" algn="just">
                <a:lnSpc>
                  <a:spcPts val="3761"/>
                </a:lnSpc>
                <a:buFont typeface="Arial"/>
                <a:buChar char="•"/>
              </a:pPr>
              <a:r>
                <a:rPr lang="en-US" sz="2113" spc="147">
                  <a:solidFill>
                    <a:srgbClr val="000000"/>
                  </a:solidFill>
                  <a:latin typeface="Glacial Indifference"/>
                </a:rPr>
                <a:t>Table Reservation possibility</a:t>
              </a:r>
            </a:p>
            <a:p>
              <a:pPr marL="456224" lvl="1" indent="-228112" algn="just">
                <a:lnSpc>
                  <a:spcPts val="3761"/>
                </a:lnSpc>
                <a:buFont typeface="Arial"/>
                <a:buChar char="•"/>
              </a:pPr>
              <a:r>
                <a:rPr lang="en-US" sz="2113" spc="147">
                  <a:solidFill>
                    <a:srgbClr val="000000"/>
                  </a:solidFill>
                  <a:latin typeface="Glacial Indifference"/>
                </a:rPr>
                <a:t>​COVID-19 Info Page </a:t>
              </a:r>
            </a:p>
            <a:p>
              <a:pPr marL="456224" lvl="1" indent="-228112" algn="just">
                <a:lnSpc>
                  <a:spcPts val="3761"/>
                </a:lnSpc>
                <a:buFont typeface="Arial"/>
                <a:buChar char="•"/>
              </a:pPr>
              <a:r>
                <a:rPr lang="en-US" sz="2113" spc="147">
                  <a:solidFill>
                    <a:srgbClr val="000000"/>
                  </a:solidFill>
                  <a:latin typeface="Glacial Indifference"/>
                </a:rPr>
                <a:t>​Link to social medias ​​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r="7062" b="706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51583" y="0"/>
            <a:ext cx="10077450" cy="7453529"/>
            <a:chOff x="0" y="0"/>
            <a:chExt cx="13436600" cy="99380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436600" cy="9938039"/>
            </a:xfrm>
            <a:custGeom>
              <a:avLst/>
              <a:gdLst/>
              <a:ahLst/>
              <a:cxnLst/>
              <a:rect l="l" t="t" r="r" b="b"/>
              <a:pathLst>
                <a:path w="13436600" h="9938039">
                  <a:moveTo>
                    <a:pt x="0" y="0"/>
                  </a:moveTo>
                  <a:lnTo>
                    <a:pt x="13436600" y="0"/>
                  </a:lnTo>
                  <a:lnTo>
                    <a:pt x="13436600" y="9938039"/>
                  </a:lnTo>
                  <a:lnTo>
                    <a:pt x="0" y="9938039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795814"/>
            <a:ext cx="6073920" cy="5887988"/>
            <a:chOff x="0" y="85725"/>
            <a:chExt cx="8098559" cy="7850651"/>
          </a:xfrm>
        </p:grpSpPr>
        <p:sp>
          <p:nvSpPr>
            <p:cNvPr id="5" name="TextBox 5"/>
            <p:cNvSpPr txBox="1"/>
            <p:nvPr/>
          </p:nvSpPr>
          <p:spPr>
            <a:xfrm>
              <a:off x="0" y="85725"/>
              <a:ext cx="8097924" cy="12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83"/>
                </a:lnSpc>
              </a:pPr>
              <a:r>
                <a:rPr lang="en-US" sz="4000">
                  <a:solidFill>
                    <a:srgbClr val="222222"/>
                  </a:solidFill>
                  <a:latin typeface="Norwester"/>
                </a:rPr>
                <a:t>PROPOSED SOLUTIONS</a:t>
              </a:r>
              <a:endParaRPr lang="en-US" sz="4000">
                <a:solidFill>
                  <a:srgbClr val="222222"/>
                </a:solidFill>
                <a:latin typeface="Arimo"/>
                <a:ea typeface="Arimo"/>
                <a:cs typeface="Arimo"/>
              </a:endParaRPr>
            </a:p>
            <a:p>
              <a:pPr>
                <a:lnSpc>
                  <a:spcPts val="2772"/>
                </a:lnSpc>
              </a:pPr>
              <a:r>
                <a:rPr lang="en-US" sz="2800">
                  <a:solidFill>
                    <a:srgbClr val="222222"/>
                  </a:solidFill>
                  <a:latin typeface="Norwester"/>
                </a:rPr>
                <a:t>DESIGN STYLES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534023"/>
              <a:ext cx="8098559" cy="64023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89"/>
                </a:lnSpc>
              </a:pPr>
              <a:r>
                <a:rPr lang="en-US" sz="2100">
                  <a:solidFill>
                    <a:srgbClr val="000000"/>
                  </a:solidFill>
                  <a:latin typeface="Glacial Indifference Bold Italics"/>
                </a:rPr>
                <a:t>Simple &amp; Intuitive Layout</a:t>
              </a:r>
            </a:p>
            <a:p>
              <a:pPr marL="455930" lvl="1" indent="-227965" algn="just">
                <a:lnSpc>
                  <a:spcPts val="3930"/>
                </a:lnSpc>
                <a:buFont typeface="Arial"/>
                <a:buChar char="•"/>
              </a:pPr>
              <a:r>
                <a:rPr lang="en-US" sz="2100">
                  <a:solidFill>
                    <a:srgbClr val="000000"/>
                  </a:solidFill>
                  <a:latin typeface="Glacial Indifference"/>
                </a:rPr>
                <a:t>Headers at the top left of the page​</a:t>
              </a:r>
            </a:p>
            <a:p>
              <a:pPr marL="911860" lvl="2" indent="-303530" algn="just">
                <a:lnSpc>
                  <a:spcPts val="393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Glacial Indifference"/>
                </a:rPr>
                <a:t>Medium-priority links on top right of the page​</a:t>
              </a:r>
            </a:p>
            <a:p>
              <a:pPr marL="911860" lvl="2" indent="-303530" algn="just">
                <a:lnSpc>
                  <a:spcPts val="393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Glacial Indifference"/>
                </a:rPr>
                <a:t>Lower-priority links at bottom of page​​</a:t>
              </a:r>
            </a:p>
            <a:p>
              <a:pPr marL="455930" lvl="1" indent="-227965" algn="just">
                <a:lnSpc>
                  <a:spcPts val="3930"/>
                </a:lnSpc>
                <a:buFont typeface="Arial"/>
                <a:buChar char="•"/>
              </a:pPr>
              <a:r>
                <a:rPr lang="en-US" sz="2100">
                  <a:solidFill>
                    <a:srgbClr val="000000"/>
                  </a:solidFill>
                  <a:latin typeface="Glacial Indifference"/>
                </a:rPr>
                <a:t>Simple color pallet (3-4 colors)​</a:t>
              </a:r>
            </a:p>
            <a:p>
              <a:pPr marL="911860" lvl="2" indent="-303530" algn="just">
                <a:lnSpc>
                  <a:spcPts val="393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Glacial Indifference"/>
                </a:rPr>
                <a:t>Accent color on top &amp; bottom spaces</a:t>
              </a:r>
            </a:p>
            <a:p>
              <a:pPr marL="951230" lvl="2" indent="-342900" algn="just">
                <a:lnSpc>
                  <a:spcPts val="3929"/>
                </a:lnSpc>
                <a:buFont typeface="Courier New"/>
                <a:buChar char="o"/>
              </a:pPr>
              <a:r>
                <a:rPr lang="en-US" sz="2100">
                  <a:solidFill>
                    <a:srgbClr val="000000"/>
                  </a:solidFill>
                  <a:latin typeface="Glacial Indifference"/>
                </a:rPr>
                <a:t>All the rest in white</a:t>
              </a:r>
            </a:p>
            <a:p>
              <a:pPr marL="455930" lvl="1" indent="-227965" algn="just">
                <a:lnSpc>
                  <a:spcPts val="3930"/>
                </a:lnSpc>
                <a:buFont typeface="Arial"/>
                <a:buChar char="•"/>
              </a:pPr>
              <a:r>
                <a:rPr lang="en-US" sz="2100">
                  <a:solidFill>
                    <a:srgbClr val="000000"/>
                  </a:solidFill>
                  <a:latin typeface="Glacial Indifference"/>
                </a:rPr>
                <a:t>​​Pictures to emphasize the product and/or establishment  ​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l="1116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000627"/>
            <a:ext cx="10077450" cy="3657158"/>
            <a:chOff x="0" y="0"/>
            <a:chExt cx="13436600" cy="441943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436600" cy="4419431"/>
            </a:xfrm>
            <a:custGeom>
              <a:avLst/>
              <a:gdLst/>
              <a:ahLst/>
              <a:cxnLst/>
              <a:rect l="l" t="t" r="r" b="b"/>
              <a:pathLst>
                <a:path w="13436600" h="4419431">
                  <a:moveTo>
                    <a:pt x="0" y="0"/>
                  </a:moveTo>
                  <a:lnTo>
                    <a:pt x="13436600" y="0"/>
                  </a:lnTo>
                  <a:lnTo>
                    <a:pt x="13436600" y="4419431"/>
                  </a:lnTo>
                  <a:lnTo>
                    <a:pt x="0" y="441943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33350" y="4000627"/>
            <a:ext cx="8420100" cy="639764"/>
            <a:chOff x="0" y="0"/>
            <a:chExt cx="11226800" cy="853019"/>
          </a:xfrm>
        </p:grpSpPr>
        <p:sp>
          <p:nvSpPr>
            <p:cNvPr id="5" name="TextBox 5"/>
            <p:cNvSpPr txBox="1"/>
            <p:nvPr/>
          </p:nvSpPr>
          <p:spPr>
            <a:xfrm>
              <a:off x="0" y="85725"/>
              <a:ext cx="5766189" cy="7672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83"/>
                </a:lnSpc>
              </a:pPr>
              <a:r>
                <a:rPr lang="en-US" sz="4226">
                  <a:solidFill>
                    <a:srgbClr val="000000"/>
                  </a:solidFill>
                  <a:latin typeface="Norwester"/>
                </a:rPr>
                <a:t>DELIVERABLES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6375400" y="21367"/>
              <a:ext cx="4851400" cy="4417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8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89161" y="4611816"/>
            <a:ext cx="5076723" cy="935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Open Sans Bold"/>
              </a:rPr>
              <a:t># of Pages​</a:t>
            </a:r>
          </a:p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Open Sans Bold"/>
              </a:rPr>
              <a:t>10 Pages in Total</a:t>
            </a:r>
          </a:p>
          <a:p>
            <a:pPr>
              <a:lnSpc>
                <a:spcPts val="2520"/>
              </a:lnSpc>
            </a:pPr>
            <a:endParaRPr lang="en-US" sz="1800">
              <a:solidFill>
                <a:srgbClr val="000000"/>
              </a:solidFill>
              <a:latin typeface="Open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793472" y="4676129"/>
            <a:ext cx="3410605" cy="21981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26695" lvl="1">
              <a:lnSpc>
                <a:spcPts val="3465"/>
              </a:lnSpc>
            </a:pPr>
            <a:endParaRPr lang="en-US" sz="2100">
              <a:solidFill>
                <a:srgbClr val="000000"/>
              </a:solidFill>
              <a:latin typeface="Glacial Indifference"/>
              <a:cs typeface="Calibri"/>
            </a:endParaRPr>
          </a:p>
          <a:p>
            <a:pPr marL="453390" lvl="1" indent="-226695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Table reservation</a:t>
            </a:r>
          </a:p>
          <a:p>
            <a:pPr marL="453390" lvl="1" indent="-226695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​Social Page​</a:t>
            </a:r>
          </a:p>
          <a:p>
            <a:pPr marL="453390" lvl="1" indent="-226695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About Us section ​</a:t>
            </a:r>
          </a:p>
          <a:p>
            <a:pPr marL="453390" lvl="1" indent="-226695">
              <a:lnSpc>
                <a:spcPts val="3465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COVID-19 Info​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109218" y="4540654"/>
            <a:ext cx="2689869" cy="26481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3390" lvl="1" indent="-226695">
              <a:lnSpc>
                <a:spcPts val="3549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​Main Page</a:t>
            </a:r>
          </a:p>
          <a:p>
            <a:pPr marL="453390" lvl="1" indent="-226695">
              <a:lnSpc>
                <a:spcPts val="3549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​Delivery / online​</a:t>
            </a:r>
          </a:p>
          <a:p>
            <a:pPr marL="453390" lvl="1" indent="-226695">
              <a:lnSpc>
                <a:spcPts val="3549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Menus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910590" lvl="2" indent="-226695">
              <a:lnSpc>
                <a:spcPts val="3549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Drink​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910590" lvl="2" indent="-226695">
              <a:lnSpc>
                <a:spcPts val="3549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Food</a:t>
            </a:r>
          </a:p>
          <a:p>
            <a:pPr marL="910590" lvl="2" indent="-226695">
              <a:lnSpc>
                <a:spcPts val="3549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Desserts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4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28600" y="0"/>
            <a:ext cx="9982200" cy="7543800"/>
            <a:chOff x="0" y="0"/>
            <a:chExt cx="13309600" cy="10058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90000"/>
            </a:blip>
            <a:srcRect l="7186" r="2833"/>
            <a:stretch>
              <a:fillRect/>
            </a:stretch>
          </p:blipFill>
          <p:spPr>
            <a:xfrm>
              <a:off x="0" y="0"/>
              <a:ext cx="13309600" cy="100584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-230990" y="3068442"/>
            <a:ext cx="10016736" cy="4473448"/>
            <a:chOff x="0" y="0"/>
            <a:chExt cx="13872882" cy="570262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872882" cy="5702622"/>
            </a:xfrm>
            <a:custGeom>
              <a:avLst/>
              <a:gdLst/>
              <a:ahLst/>
              <a:cxnLst/>
              <a:rect l="l" t="t" r="r" b="b"/>
              <a:pathLst>
                <a:path w="13872882" h="5702622">
                  <a:moveTo>
                    <a:pt x="0" y="0"/>
                  </a:moveTo>
                  <a:lnTo>
                    <a:pt x="13872882" y="0"/>
                  </a:lnTo>
                  <a:lnTo>
                    <a:pt x="13872882" y="5702622"/>
                  </a:lnTo>
                  <a:lnTo>
                    <a:pt x="0" y="570262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-1368190" y="3186565"/>
            <a:ext cx="6244990" cy="554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83"/>
              </a:lnSpc>
            </a:pPr>
            <a:r>
              <a:rPr lang="en-US" sz="4226">
                <a:solidFill>
                  <a:srgbClr val="222222"/>
                </a:solidFill>
                <a:latin typeface="Norwester"/>
              </a:rPr>
              <a:t>DELIVERABLES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3637915"/>
            <a:ext cx="8154280" cy="3677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Main page​</a:t>
            </a:r>
          </a:p>
          <a:p>
            <a:pPr marL="906780" lvl="2" indent="-302260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Delivery / online order page</a:t>
            </a:r>
          </a:p>
          <a:p>
            <a:pPr marL="906780" lvl="2" indent="-302260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​Menu</a:t>
            </a:r>
          </a:p>
          <a:p>
            <a:pPr marL="906780" lvl="2" indent="-302260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​Table reservation​</a:t>
            </a:r>
          </a:p>
          <a:p>
            <a:pPr marL="906780" lvl="2" indent="-302260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Social page​</a:t>
            </a:r>
          </a:p>
          <a:p>
            <a:pPr marL="1360170" lvl="3" indent="-340042">
              <a:lnSpc>
                <a:spcPts val="2940"/>
              </a:lnSpc>
              <a:buFont typeface="Arial"/>
              <a:buChar char="￭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Events​</a:t>
            </a:r>
          </a:p>
          <a:p>
            <a:pPr marL="1360170" lvl="3" indent="-340042">
              <a:lnSpc>
                <a:spcPts val="2940"/>
              </a:lnSpc>
              <a:buFont typeface="Arial"/>
              <a:buChar char="￭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Social media posts</a:t>
            </a:r>
          </a:p>
          <a:p>
            <a:pPr marL="1360170" lvl="3" indent="-340042">
              <a:lnSpc>
                <a:spcPts val="2940"/>
              </a:lnSpc>
              <a:buFont typeface="Arial"/>
              <a:buChar char="￭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​Feedback </a:t>
            </a:r>
          </a:p>
          <a:p>
            <a:pPr marL="1360170" lvl="3" indent="-340042">
              <a:lnSpc>
                <a:spcPts val="2940"/>
              </a:lnSpc>
              <a:buFont typeface="Arial"/>
              <a:buChar char="￭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​Register for discounts</a:t>
            </a:r>
          </a:p>
          <a:p>
            <a:pPr marL="906780" lvl="2" indent="-302260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Glacial Indifference"/>
              </a:rPr>
              <a:t>​About us section​​​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35A20B-20F6-4E1E-A80A-556F3363B5E5}"/>
              </a:ext>
            </a:extLst>
          </p:cNvPr>
          <p:cNvSpPr txBox="1"/>
          <p:nvPr/>
        </p:nvSpPr>
        <p:spPr>
          <a:xfrm>
            <a:off x="2876937" y="6894320"/>
            <a:ext cx="2743200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ourier New"/>
              <a:buChar char="o"/>
            </a:pPr>
            <a:r>
              <a:rPr lang="en-US" sz="2100">
                <a:latin typeface="Glacial Indifference"/>
                <a:cs typeface="Calibri"/>
              </a:rPr>
              <a:t>COVID-19 Info</a:t>
            </a:r>
            <a:endParaRPr lang="en-US" sz="2000">
              <a:latin typeface="Glacial Indifference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4300" y="-114300"/>
            <a:ext cx="9982200" cy="7543800"/>
            <a:chOff x="0" y="0"/>
            <a:chExt cx="13309600" cy="10058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rcRect t="7794" b="35526"/>
            <a:stretch>
              <a:fillRect/>
            </a:stretch>
          </p:blipFill>
          <p:spPr>
            <a:xfrm>
              <a:off x="0" y="0"/>
              <a:ext cx="13309600" cy="100584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3390900" y="3625787"/>
            <a:ext cx="5695950" cy="1511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172"/>
              </a:lnSpc>
            </a:pPr>
            <a:r>
              <a:rPr lang="en-US" sz="7244">
                <a:solidFill>
                  <a:srgbClr val="FFFFFF"/>
                </a:solidFill>
                <a:latin typeface="Norwester"/>
              </a:rPr>
              <a:t>THANK YOU FOR YOUR TIME!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18B82240D7BA4DAB02491EDA1F85F6" ma:contentTypeVersion="9" ma:contentTypeDescription="Create a new document." ma:contentTypeScope="" ma:versionID="3a5f4e2d3a7b89e534e8362baf9c3861">
  <xsd:schema xmlns:xsd="http://www.w3.org/2001/XMLSchema" xmlns:xs="http://www.w3.org/2001/XMLSchema" xmlns:p="http://schemas.microsoft.com/office/2006/metadata/properties" xmlns:ns2="3825bd86-697a-4813-a9a1-b8d42f3e642f" targetNamespace="http://schemas.microsoft.com/office/2006/metadata/properties" ma:root="true" ma:fieldsID="6384832f922e2c0ce6261e1e6e70e1d4" ns2:_="">
    <xsd:import namespace="3825bd86-697a-4813-a9a1-b8d42f3e642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25bd86-697a-4813-a9a1-b8d42f3e64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32BDE94-6B48-406E-8F33-D43B0E41069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46C0811-8AFA-444C-9DDF-10BB118136A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F0D5F77-67DE-4D5D-97FD-AFD6B4F87A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25bd86-697a-4813-a9a1-b8d42f3e64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</Words>
  <Application>Microsoft Macintosh PowerPoint</Application>
  <PresentationFormat>Custom</PresentationFormat>
  <Paragraphs>79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Arimo</vt:lpstr>
      <vt:lpstr>Calibri</vt:lpstr>
      <vt:lpstr>Open Sans Bold</vt:lpstr>
      <vt:lpstr>Norwester</vt:lpstr>
      <vt:lpstr>Arial</vt:lpstr>
      <vt:lpstr>Courier New</vt:lpstr>
      <vt:lpstr>Glacial Indifference</vt:lpstr>
      <vt:lpstr>Norwester</vt:lpstr>
      <vt:lpstr>Glacial Indifference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Yellow Food Marketing Proposal Presentation</dc:title>
  <cp:lastModifiedBy>Shivam Veerabudren</cp:lastModifiedBy>
  <cp:revision>2</cp:revision>
  <dcterms:created xsi:type="dcterms:W3CDTF">2006-08-16T00:00:00Z</dcterms:created>
  <dcterms:modified xsi:type="dcterms:W3CDTF">2022-01-11T17:36:53Z</dcterms:modified>
  <dc:identifier>DAEJ4hRh1pw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0x010100B518B82240D7BA4DAB02491EDA1F85F6</vt:lpwstr>
  </property>
</Properties>
</file>

<file path=docProps/thumbnail.jpeg>
</file>